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97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34280"/>
            <a:ext cx="8229600" cy="1143000"/>
          </a:xfrm>
        </p:spPr>
        <p:txBody>
          <a:bodyPr/>
          <a:lstStyle/>
          <a:p>
            <a:r>
              <a:rPr lang="ru-RU" dirty="0" smtClean="0"/>
              <a:t>Ядро Барыни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4147" t="13407" r="1216" b="9813"/>
          <a:stretch>
            <a:fillRect/>
          </a:stretch>
        </p:blipFill>
        <p:spPr bwMode="auto">
          <a:xfrm>
            <a:off x="107504" y="836712"/>
            <a:ext cx="6336704" cy="1970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6" name="Группа 25"/>
          <p:cNvGrpSpPr/>
          <p:nvPr/>
        </p:nvGrpSpPr>
        <p:grpSpPr>
          <a:xfrm>
            <a:off x="539552" y="3356992"/>
            <a:ext cx="1368152" cy="1080120"/>
            <a:chOff x="539552" y="3140968"/>
            <a:chExt cx="1368152" cy="1080120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539552" y="3140968"/>
              <a:ext cx="1368152" cy="108012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Овал 4"/>
            <p:cNvSpPr/>
            <p:nvPr/>
          </p:nvSpPr>
          <p:spPr>
            <a:xfrm>
              <a:off x="611560" y="3212976"/>
              <a:ext cx="432048" cy="43204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Овал 5"/>
            <p:cNvSpPr/>
            <p:nvPr/>
          </p:nvSpPr>
          <p:spPr>
            <a:xfrm>
              <a:off x="827584" y="3717032"/>
              <a:ext cx="432048" cy="43204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1187624" y="3212976"/>
              <a:ext cx="432048" cy="43204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Овал 7"/>
            <p:cNvSpPr/>
            <p:nvPr/>
          </p:nvSpPr>
          <p:spPr>
            <a:xfrm>
              <a:off x="1403648" y="3717032"/>
              <a:ext cx="432048" cy="43204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4644008" y="3356992"/>
            <a:ext cx="1368152" cy="1080120"/>
            <a:chOff x="539552" y="3140968"/>
            <a:chExt cx="1368152" cy="1080120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539552" y="3140968"/>
              <a:ext cx="1368152" cy="108012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/>
            <p:cNvSpPr/>
            <p:nvPr/>
          </p:nvSpPr>
          <p:spPr>
            <a:xfrm>
              <a:off x="611560" y="3212976"/>
              <a:ext cx="432048" cy="43204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Овал 29"/>
            <p:cNvSpPr/>
            <p:nvPr/>
          </p:nvSpPr>
          <p:spPr>
            <a:xfrm>
              <a:off x="827584" y="3717032"/>
              <a:ext cx="432048" cy="43204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Овал 30"/>
            <p:cNvSpPr/>
            <p:nvPr/>
          </p:nvSpPr>
          <p:spPr>
            <a:xfrm>
              <a:off x="1187624" y="3212976"/>
              <a:ext cx="432048" cy="43204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Овал 31"/>
            <p:cNvSpPr/>
            <p:nvPr/>
          </p:nvSpPr>
          <p:spPr>
            <a:xfrm>
              <a:off x="1403648" y="3717032"/>
              <a:ext cx="432048" cy="43204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3275856" y="3356992"/>
            <a:ext cx="1368152" cy="1080120"/>
            <a:chOff x="539552" y="3140968"/>
            <a:chExt cx="1368152" cy="1080120"/>
          </a:xfrm>
        </p:grpSpPr>
        <p:sp>
          <p:nvSpPr>
            <p:cNvPr id="34" name="Прямоугольник 33"/>
            <p:cNvSpPr/>
            <p:nvPr/>
          </p:nvSpPr>
          <p:spPr>
            <a:xfrm>
              <a:off x="539552" y="3140968"/>
              <a:ext cx="1368152" cy="108012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Овал 34"/>
            <p:cNvSpPr/>
            <p:nvPr/>
          </p:nvSpPr>
          <p:spPr>
            <a:xfrm>
              <a:off x="611560" y="3212976"/>
              <a:ext cx="432048" cy="43204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Овал 35"/>
            <p:cNvSpPr/>
            <p:nvPr/>
          </p:nvSpPr>
          <p:spPr>
            <a:xfrm>
              <a:off x="827584" y="3717032"/>
              <a:ext cx="432048" cy="43204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/>
            <p:cNvSpPr/>
            <p:nvPr/>
          </p:nvSpPr>
          <p:spPr>
            <a:xfrm>
              <a:off x="1187624" y="3212976"/>
              <a:ext cx="432048" cy="43204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Овал 37"/>
            <p:cNvSpPr/>
            <p:nvPr/>
          </p:nvSpPr>
          <p:spPr>
            <a:xfrm>
              <a:off x="1403648" y="3717032"/>
              <a:ext cx="432048" cy="43204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1907704" y="3356992"/>
            <a:ext cx="1368152" cy="1080120"/>
            <a:chOff x="539552" y="3140968"/>
            <a:chExt cx="1368152" cy="1080120"/>
          </a:xfrm>
        </p:grpSpPr>
        <p:sp>
          <p:nvSpPr>
            <p:cNvPr id="40" name="Прямоугольник 39"/>
            <p:cNvSpPr/>
            <p:nvPr/>
          </p:nvSpPr>
          <p:spPr>
            <a:xfrm>
              <a:off x="539552" y="3140968"/>
              <a:ext cx="1368152" cy="108012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/>
            <p:cNvSpPr/>
            <p:nvPr/>
          </p:nvSpPr>
          <p:spPr>
            <a:xfrm>
              <a:off x="611560" y="3212976"/>
              <a:ext cx="432048" cy="43204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Овал 41"/>
            <p:cNvSpPr/>
            <p:nvPr/>
          </p:nvSpPr>
          <p:spPr>
            <a:xfrm>
              <a:off x="827584" y="3717032"/>
              <a:ext cx="432048" cy="43204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Овал 42"/>
            <p:cNvSpPr/>
            <p:nvPr/>
          </p:nvSpPr>
          <p:spPr>
            <a:xfrm>
              <a:off x="1187624" y="3212976"/>
              <a:ext cx="432048" cy="43204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Овал 43"/>
            <p:cNvSpPr/>
            <p:nvPr/>
          </p:nvSpPr>
          <p:spPr>
            <a:xfrm>
              <a:off x="1403648" y="3717032"/>
              <a:ext cx="432048" cy="43204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8" name="Полилиния 57"/>
          <p:cNvSpPr/>
          <p:nvPr/>
        </p:nvSpPr>
        <p:spPr>
          <a:xfrm>
            <a:off x="755576" y="3501008"/>
            <a:ext cx="700087" cy="735806"/>
          </a:xfrm>
          <a:custGeom>
            <a:avLst/>
            <a:gdLst>
              <a:gd name="connsiteX0" fmla="*/ 0 w 700087"/>
              <a:gd name="connsiteY0" fmla="*/ 154781 h 735806"/>
              <a:gd name="connsiteX1" fmla="*/ 300037 w 700087"/>
              <a:gd name="connsiteY1" fmla="*/ 726281 h 735806"/>
              <a:gd name="connsiteX2" fmla="*/ 157162 w 700087"/>
              <a:gd name="connsiteY2" fmla="*/ 97631 h 735806"/>
              <a:gd name="connsiteX3" fmla="*/ 700087 w 700087"/>
              <a:gd name="connsiteY3" fmla="*/ 140494 h 735806"/>
              <a:gd name="connsiteX4" fmla="*/ 700087 w 700087"/>
              <a:gd name="connsiteY4" fmla="*/ 140494 h 735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087" h="735806">
                <a:moveTo>
                  <a:pt x="0" y="154781"/>
                </a:moveTo>
                <a:cubicBezTo>
                  <a:pt x="136922" y="445293"/>
                  <a:pt x="273844" y="735806"/>
                  <a:pt x="300037" y="726281"/>
                </a:cubicBezTo>
                <a:cubicBezTo>
                  <a:pt x="326230" y="716756"/>
                  <a:pt x="90487" y="195262"/>
                  <a:pt x="157162" y="97631"/>
                </a:cubicBezTo>
                <a:cubicBezTo>
                  <a:pt x="223837" y="0"/>
                  <a:pt x="700087" y="140494"/>
                  <a:pt x="700087" y="140494"/>
                </a:cubicBezTo>
                <a:lnTo>
                  <a:pt x="700087" y="140494"/>
                </a:lnTo>
              </a:path>
            </a:pathLst>
          </a:custGeom>
          <a:ln w="25400">
            <a:solidFill>
              <a:srgbClr val="FF000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олилиния 59"/>
          <p:cNvSpPr/>
          <p:nvPr/>
        </p:nvSpPr>
        <p:spPr>
          <a:xfrm>
            <a:off x="2055019" y="3580730"/>
            <a:ext cx="1031081" cy="676275"/>
          </a:xfrm>
          <a:custGeom>
            <a:avLst/>
            <a:gdLst>
              <a:gd name="connsiteX0" fmla="*/ 859631 w 1031081"/>
              <a:gd name="connsiteY0" fmla="*/ 592932 h 676275"/>
              <a:gd name="connsiteX1" fmla="*/ 330994 w 1031081"/>
              <a:gd name="connsiteY1" fmla="*/ 578644 h 676275"/>
              <a:gd name="connsiteX2" fmla="*/ 116681 w 1031081"/>
              <a:gd name="connsiteY2" fmla="*/ 7144 h 676275"/>
              <a:gd name="connsiteX3" fmla="*/ 1031081 w 1031081"/>
              <a:gd name="connsiteY3" fmla="*/ 535782 h 676275"/>
              <a:gd name="connsiteX4" fmla="*/ 1031081 w 1031081"/>
              <a:gd name="connsiteY4" fmla="*/ 535782 h 676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1081" h="676275">
                <a:moveTo>
                  <a:pt x="859631" y="592932"/>
                </a:moveTo>
                <a:cubicBezTo>
                  <a:pt x="657225" y="634603"/>
                  <a:pt x="454819" y="676275"/>
                  <a:pt x="330994" y="578644"/>
                </a:cubicBezTo>
                <a:cubicBezTo>
                  <a:pt x="207169" y="481013"/>
                  <a:pt x="0" y="14288"/>
                  <a:pt x="116681" y="7144"/>
                </a:cubicBezTo>
                <a:cubicBezTo>
                  <a:pt x="233362" y="0"/>
                  <a:pt x="1031081" y="535782"/>
                  <a:pt x="1031081" y="535782"/>
                </a:cubicBezTo>
                <a:lnTo>
                  <a:pt x="1031081" y="535782"/>
                </a:lnTo>
              </a:path>
            </a:pathLst>
          </a:custGeom>
          <a:ln w="25400">
            <a:solidFill>
              <a:srgbClr val="FF000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Овал 62"/>
          <p:cNvSpPr/>
          <p:nvPr/>
        </p:nvSpPr>
        <p:spPr>
          <a:xfrm>
            <a:off x="582984" y="3501008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64" name="Овал 63"/>
          <p:cNvSpPr/>
          <p:nvPr/>
        </p:nvSpPr>
        <p:spPr>
          <a:xfrm>
            <a:off x="971600" y="4077072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65" name="Овал 64"/>
          <p:cNvSpPr/>
          <p:nvPr/>
        </p:nvSpPr>
        <p:spPr>
          <a:xfrm>
            <a:off x="835968" y="3501008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66" name="Овал 65"/>
          <p:cNvSpPr/>
          <p:nvPr/>
        </p:nvSpPr>
        <p:spPr>
          <a:xfrm>
            <a:off x="1431656" y="3573584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67" name="Овал 66"/>
          <p:cNvSpPr/>
          <p:nvPr/>
        </p:nvSpPr>
        <p:spPr>
          <a:xfrm>
            <a:off x="2915816" y="4149080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70" name="Овал 69"/>
          <p:cNvSpPr/>
          <p:nvPr/>
        </p:nvSpPr>
        <p:spPr>
          <a:xfrm>
            <a:off x="2339752" y="4077072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75" name="Овал 74"/>
          <p:cNvSpPr/>
          <p:nvPr/>
        </p:nvSpPr>
        <p:spPr>
          <a:xfrm>
            <a:off x="2051720" y="3501008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78" name="Овал 77"/>
          <p:cNvSpPr/>
          <p:nvPr/>
        </p:nvSpPr>
        <p:spPr>
          <a:xfrm>
            <a:off x="3068216" y="4005064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grpSp>
        <p:nvGrpSpPr>
          <p:cNvPr id="89" name="Группа 88"/>
          <p:cNvGrpSpPr/>
          <p:nvPr/>
        </p:nvGrpSpPr>
        <p:grpSpPr>
          <a:xfrm>
            <a:off x="3347864" y="3501008"/>
            <a:ext cx="2629248" cy="792088"/>
            <a:chOff x="3305000" y="3284984"/>
            <a:chExt cx="2629248" cy="792088"/>
          </a:xfrm>
        </p:grpSpPr>
        <p:sp>
          <p:nvSpPr>
            <p:cNvPr id="79" name="Полилиния 78"/>
            <p:cNvSpPr/>
            <p:nvPr/>
          </p:nvSpPr>
          <p:spPr>
            <a:xfrm>
              <a:off x="3477592" y="3284984"/>
              <a:ext cx="700087" cy="735806"/>
            </a:xfrm>
            <a:custGeom>
              <a:avLst/>
              <a:gdLst>
                <a:gd name="connsiteX0" fmla="*/ 0 w 700087"/>
                <a:gd name="connsiteY0" fmla="*/ 154781 h 735806"/>
                <a:gd name="connsiteX1" fmla="*/ 300037 w 700087"/>
                <a:gd name="connsiteY1" fmla="*/ 726281 h 735806"/>
                <a:gd name="connsiteX2" fmla="*/ 157162 w 700087"/>
                <a:gd name="connsiteY2" fmla="*/ 97631 h 735806"/>
                <a:gd name="connsiteX3" fmla="*/ 700087 w 700087"/>
                <a:gd name="connsiteY3" fmla="*/ 140494 h 735806"/>
                <a:gd name="connsiteX4" fmla="*/ 700087 w 700087"/>
                <a:gd name="connsiteY4" fmla="*/ 140494 h 735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0087" h="735806">
                  <a:moveTo>
                    <a:pt x="0" y="154781"/>
                  </a:moveTo>
                  <a:cubicBezTo>
                    <a:pt x="136922" y="445293"/>
                    <a:pt x="273844" y="735806"/>
                    <a:pt x="300037" y="726281"/>
                  </a:cubicBezTo>
                  <a:cubicBezTo>
                    <a:pt x="326230" y="716756"/>
                    <a:pt x="90487" y="195262"/>
                    <a:pt x="157162" y="97631"/>
                  </a:cubicBezTo>
                  <a:cubicBezTo>
                    <a:pt x="223837" y="0"/>
                    <a:pt x="700087" y="140494"/>
                    <a:pt x="700087" y="140494"/>
                  </a:cubicBezTo>
                  <a:lnTo>
                    <a:pt x="700087" y="140494"/>
                  </a:lnTo>
                </a:path>
              </a:pathLst>
            </a:custGeom>
            <a:ln w="25400">
              <a:solidFill>
                <a:srgbClr val="FF0000"/>
              </a:solidFill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0" name="Полилиния 79"/>
            <p:cNvSpPr/>
            <p:nvPr/>
          </p:nvSpPr>
          <p:spPr>
            <a:xfrm>
              <a:off x="4777035" y="3364706"/>
              <a:ext cx="1031081" cy="676275"/>
            </a:xfrm>
            <a:custGeom>
              <a:avLst/>
              <a:gdLst>
                <a:gd name="connsiteX0" fmla="*/ 859631 w 1031081"/>
                <a:gd name="connsiteY0" fmla="*/ 592932 h 676275"/>
                <a:gd name="connsiteX1" fmla="*/ 330994 w 1031081"/>
                <a:gd name="connsiteY1" fmla="*/ 578644 h 676275"/>
                <a:gd name="connsiteX2" fmla="*/ 116681 w 1031081"/>
                <a:gd name="connsiteY2" fmla="*/ 7144 h 676275"/>
                <a:gd name="connsiteX3" fmla="*/ 1031081 w 1031081"/>
                <a:gd name="connsiteY3" fmla="*/ 535782 h 676275"/>
                <a:gd name="connsiteX4" fmla="*/ 1031081 w 1031081"/>
                <a:gd name="connsiteY4" fmla="*/ 535782 h 6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1081" h="676275">
                  <a:moveTo>
                    <a:pt x="859631" y="592932"/>
                  </a:moveTo>
                  <a:cubicBezTo>
                    <a:pt x="657225" y="634603"/>
                    <a:pt x="454819" y="676275"/>
                    <a:pt x="330994" y="578644"/>
                  </a:cubicBezTo>
                  <a:cubicBezTo>
                    <a:pt x="207169" y="481013"/>
                    <a:pt x="0" y="14288"/>
                    <a:pt x="116681" y="7144"/>
                  </a:cubicBezTo>
                  <a:cubicBezTo>
                    <a:pt x="233362" y="0"/>
                    <a:pt x="1031081" y="535782"/>
                    <a:pt x="1031081" y="535782"/>
                  </a:cubicBezTo>
                  <a:lnTo>
                    <a:pt x="1031081" y="535782"/>
                  </a:lnTo>
                </a:path>
              </a:pathLst>
            </a:custGeom>
            <a:ln w="25400">
              <a:solidFill>
                <a:srgbClr val="FF0000"/>
              </a:solidFill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1" name="Овал 80"/>
            <p:cNvSpPr/>
            <p:nvPr/>
          </p:nvSpPr>
          <p:spPr>
            <a:xfrm>
              <a:off x="3305000" y="3284984"/>
              <a:ext cx="144016" cy="14401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1</a:t>
              </a:r>
              <a:endParaRPr lang="ru-RU" dirty="0"/>
            </a:p>
          </p:txBody>
        </p:sp>
        <p:sp>
          <p:nvSpPr>
            <p:cNvPr id="82" name="Овал 81"/>
            <p:cNvSpPr/>
            <p:nvPr/>
          </p:nvSpPr>
          <p:spPr>
            <a:xfrm>
              <a:off x="3693616" y="3861048"/>
              <a:ext cx="144016" cy="14401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2</a:t>
              </a:r>
              <a:endParaRPr lang="ru-RU" dirty="0"/>
            </a:p>
          </p:txBody>
        </p:sp>
        <p:sp>
          <p:nvSpPr>
            <p:cNvPr id="83" name="Овал 82"/>
            <p:cNvSpPr/>
            <p:nvPr/>
          </p:nvSpPr>
          <p:spPr>
            <a:xfrm>
              <a:off x="3557984" y="3284984"/>
              <a:ext cx="144016" cy="14401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1</a:t>
              </a:r>
              <a:endParaRPr lang="ru-RU" dirty="0"/>
            </a:p>
          </p:txBody>
        </p:sp>
        <p:sp>
          <p:nvSpPr>
            <p:cNvPr id="84" name="Овал 83"/>
            <p:cNvSpPr/>
            <p:nvPr/>
          </p:nvSpPr>
          <p:spPr>
            <a:xfrm>
              <a:off x="4153672" y="3357560"/>
              <a:ext cx="144016" cy="14401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2</a:t>
              </a:r>
              <a:endParaRPr lang="ru-RU" dirty="0"/>
            </a:p>
          </p:txBody>
        </p:sp>
        <p:sp>
          <p:nvSpPr>
            <p:cNvPr id="85" name="Овал 84"/>
            <p:cNvSpPr/>
            <p:nvPr/>
          </p:nvSpPr>
          <p:spPr>
            <a:xfrm>
              <a:off x="5637832" y="3933056"/>
              <a:ext cx="144016" cy="14401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3</a:t>
              </a:r>
              <a:endParaRPr lang="ru-RU" dirty="0"/>
            </a:p>
          </p:txBody>
        </p:sp>
        <p:sp>
          <p:nvSpPr>
            <p:cNvPr id="86" name="Овал 85"/>
            <p:cNvSpPr/>
            <p:nvPr/>
          </p:nvSpPr>
          <p:spPr>
            <a:xfrm>
              <a:off x="5061768" y="3861048"/>
              <a:ext cx="144016" cy="14401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2</a:t>
              </a:r>
              <a:endParaRPr lang="ru-RU" dirty="0"/>
            </a:p>
          </p:txBody>
        </p:sp>
        <p:sp>
          <p:nvSpPr>
            <p:cNvPr id="87" name="Овал 86"/>
            <p:cNvSpPr/>
            <p:nvPr/>
          </p:nvSpPr>
          <p:spPr>
            <a:xfrm>
              <a:off x="4773736" y="3284984"/>
              <a:ext cx="144016" cy="14401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1</a:t>
              </a:r>
              <a:endParaRPr lang="ru-RU" dirty="0"/>
            </a:p>
          </p:txBody>
        </p:sp>
        <p:sp>
          <p:nvSpPr>
            <p:cNvPr id="88" name="Овал 87"/>
            <p:cNvSpPr/>
            <p:nvPr/>
          </p:nvSpPr>
          <p:spPr>
            <a:xfrm>
              <a:off x="5790232" y="3789040"/>
              <a:ext cx="144016" cy="14401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3</a:t>
              </a:r>
              <a:endParaRPr lang="ru-RU" dirty="0"/>
            </a:p>
          </p:txBody>
        </p:sp>
      </p:grpSp>
      <p:sp>
        <p:nvSpPr>
          <p:cNvPr id="90" name="TextBox 89"/>
          <p:cNvSpPr txBox="1"/>
          <p:nvPr/>
        </p:nvSpPr>
        <p:spPr>
          <a:xfrm>
            <a:off x="971600" y="1988840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</a:t>
            </a:r>
            <a:endParaRPr lang="ru-RU" b="1" dirty="0"/>
          </a:p>
        </p:txBody>
      </p:sp>
      <p:sp>
        <p:nvSpPr>
          <p:cNvPr id="91" name="TextBox 90"/>
          <p:cNvSpPr txBox="1"/>
          <p:nvPr/>
        </p:nvSpPr>
        <p:spPr>
          <a:xfrm>
            <a:off x="2247678" y="1988840"/>
            <a:ext cx="332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G</a:t>
            </a:r>
            <a:endParaRPr lang="ru-RU" b="1" dirty="0"/>
          </a:p>
        </p:txBody>
      </p:sp>
      <p:sp>
        <p:nvSpPr>
          <p:cNvPr id="92" name="TextBox 91"/>
          <p:cNvSpPr txBox="1"/>
          <p:nvPr/>
        </p:nvSpPr>
        <p:spPr>
          <a:xfrm>
            <a:off x="3759846" y="1988840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</a:t>
            </a:r>
            <a:endParaRPr lang="ru-RU" b="1" dirty="0"/>
          </a:p>
        </p:txBody>
      </p:sp>
      <p:sp>
        <p:nvSpPr>
          <p:cNvPr id="93" name="TextBox 92"/>
          <p:cNvSpPr txBox="1"/>
          <p:nvPr/>
        </p:nvSpPr>
        <p:spPr>
          <a:xfrm>
            <a:off x="5055990" y="1988840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</a:t>
            </a:r>
            <a:endParaRPr lang="ru-RU" b="1" dirty="0"/>
          </a:p>
        </p:txBody>
      </p:sp>
      <p:grpSp>
        <p:nvGrpSpPr>
          <p:cNvPr id="102" name="Группа 101"/>
          <p:cNvGrpSpPr/>
          <p:nvPr/>
        </p:nvGrpSpPr>
        <p:grpSpPr>
          <a:xfrm>
            <a:off x="7164288" y="764704"/>
            <a:ext cx="1872208" cy="2088232"/>
            <a:chOff x="6732240" y="1052736"/>
            <a:chExt cx="1872208" cy="2088232"/>
          </a:xfrm>
        </p:grpSpPr>
        <p:pic>
          <p:nvPicPr>
            <p:cNvPr id="1028" name="Picture 4" descr="http://yabbi.ru/uploads/users/18/2014-01-12/intervalah-12-sposobom-eto-interesno-poznavatelno-kartinki_410021417.jpeg"/>
            <p:cNvPicPr>
              <a:picLocks noChangeAspect="1" noChangeArrowheads="1"/>
            </p:cNvPicPr>
            <p:nvPr/>
          </p:nvPicPr>
          <p:blipFill>
            <a:blip r:embed="rId4" cstate="print"/>
            <a:srcRect l="46845" r="11155" b="25430"/>
            <a:stretch>
              <a:fillRect/>
            </a:stretch>
          </p:blipFill>
          <p:spPr bwMode="auto">
            <a:xfrm>
              <a:off x="6732240" y="1052736"/>
              <a:ext cx="1872208" cy="2088232"/>
            </a:xfrm>
            <a:prstGeom prst="rect">
              <a:avLst/>
            </a:prstGeom>
            <a:noFill/>
          </p:spPr>
        </p:pic>
        <p:sp>
          <p:nvSpPr>
            <p:cNvPr id="95" name="Овал 94"/>
            <p:cNvSpPr/>
            <p:nvPr/>
          </p:nvSpPr>
          <p:spPr>
            <a:xfrm>
              <a:off x="7740352" y="1268760"/>
              <a:ext cx="244600" cy="2446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1</a:t>
              </a:r>
              <a:endParaRPr lang="ru-RU" dirty="0"/>
            </a:p>
          </p:txBody>
        </p:sp>
        <p:sp>
          <p:nvSpPr>
            <p:cNvPr id="99" name="Овал 98"/>
            <p:cNvSpPr/>
            <p:nvPr/>
          </p:nvSpPr>
          <p:spPr>
            <a:xfrm>
              <a:off x="7380312" y="1268760"/>
              <a:ext cx="244600" cy="2446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2</a:t>
              </a:r>
              <a:endParaRPr lang="ru-RU" dirty="0"/>
            </a:p>
          </p:txBody>
        </p:sp>
        <p:sp>
          <p:nvSpPr>
            <p:cNvPr id="100" name="Овал 99"/>
            <p:cNvSpPr/>
            <p:nvPr/>
          </p:nvSpPr>
          <p:spPr>
            <a:xfrm>
              <a:off x="7020272" y="1484784"/>
              <a:ext cx="244600" cy="2446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3</a:t>
              </a:r>
              <a:endParaRPr lang="ru-RU" dirty="0"/>
            </a:p>
          </p:txBody>
        </p:sp>
        <p:sp>
          <p:nvSpPr>
            <p:cNvPr id="101" name="Овал 100"/>
            <p:cNvSpPr/>
            <p:nvPr/>
          </p:nvSpPr>
          <p:spPr>
            <a:xfrm>
              <a:off x="6732240" y="1772816"/>
              <a:ext cx="244600" cy="2446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4</a:t>
              </a:r>
              <a:endParaRPr lang="ru-RU" dirty="0"/>
            </a:p>
          </p:txBody>
        </p:sp>
      </p:grpSp>
      <p:grpSp>
        <p:nvGrpSpPr>
          <p:cNvPr id="103" name="Группа 102"/>
          <p:cNvGrpSpPr/>
          <p:nvPr/>
        </p:nvGrpSpPr>
        <p:grpSpPr>
          <a:xfrm>
            <a:off x="7020272" y="2996952"/>
            <a:ext cx="1944216" cy="1512168"/>
            <a:chOff x="539552" y="3140968"/>
            <a:chExt cx="1368152" cy="1080120"/>
          </a:xfrm>
        </p:grpSpPr>
        <p:sp>
          <p:nvSpPr>
            <p:cNvPr id="104" name="Прямоугольник 103"/>
            <p:cNvSpPr/>
            <p:nvPr/>
          </p:nvSpPr>
          <p:spPr>
            <a:xfrm>
              <a:off x="539552" y="3140968"/>
              <a:ext cx="1368152" cy="108012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5" name="Овал 104"/>
            <p:cNvSpPr/>
            <p:nvPr/>
          </p:nvSpPr>
          <p:spPr>
            <a:xfrm>
              <a:off x="611560" y="3212976"/>
              <a:ext cx="432048" cy="43204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19</a:t>
              </a:r>
              <a:endParaRPr lang="ru-RU" dirty="0"/>
            </a:p>
          </p:txBody>
        </p:sp>
        <p:sp>
          <p:nvSpPr>
            <p:cNvPr id="106" name="Овал 105"/>
            <p:cNvSpPr/>
            <p:nvPr/>
          </p:nvSpPr>
          <p:spPr>
            <a:xfrm>
              <a:off x="827584" y="3717032"/>
              <a:ext cx="432048" cy="43204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7</a:t>
              </a:r>
              <a:endParaRPr lang="ru-RU" dirty="0"/>
            </a:p>
          </p:txBody>
        </p:sp>
        <p:sp>
          <p:nvSpPr>
            <p:cNvPr id="107" name="Овал 106"/>
            <p:cNvSpPr/>
            <p:nvPr/>
          </p:nvSpPr>
          <p:spPr>
            <a:xfrm>
              <a:off x="1187624" y="3212976"/>
              <a:ext cx="432048" cy="43204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20</a:t>
              </a:r>
              <a:endParaRPr lang="ru-RU" dirty="0"/>
            </a:p>
          </p:txBody>
        </p:sp>
        <p:sp>
          <p:nvSpPr>
            <p:cNvPr id="108" name="Овал 107"/>
            <p:cNvSpPr/>
            <p:nvPr/>
          </p:nvSpPr>
          <p:spPr>
            <a:xfrm>
              <a:off x="1403648" y="3717032"/>
              <a:ext cx="432048" cy="43204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8</a:t>
              </a:r>
              <a:endParaRPr lang="ru-RU" dirty="0"/>
            </a:p>
          </p:txBody>
        </p:sp>
      </p:grpSp>
      <p:sp>
        <p:nvSpPr>
          <p:cNvPr id="110" name="TextBox 109"/>
          <p:cNvSpPr txBox="1"/>
          <p:nvPr/>
        </p:nvSpPr>
        <p:spPr>
          <a:xfrm>
            <a:off x="467544" y="2780928"/>
            <a:ext cx="1215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19-7-19-20</a:t>
            </a:r>
            <a:endParaRPr lang="ru-RU" dirty="0"/>
          </a:p>
        </p:txBody>
      </p:sp>
      <p:sp>
        <p:nvSpPr>
          <p:cNvPr id="111" name="TextBox 110"/>
          <p:cNvSpPr txBox="1"/>
          <p:nvPr/>
        </p:nvSpPr>
        <p:spPr>
          <a:xfrm>
            <a:off x="2006465" y="2780928"/>
            <a:ext cx="9813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8-7-19-8</a:t>
            </a:r>
            <a:endParaRPr lang="ru-RU" dirty="0"/>
          </a:p>
        </p:txBody>
      </p:sp>
      <p:sp>
        <p:nvSpPr>
          <p:cNvPr id="112" name="TextBox 111"/>
          <p:cNvSpPr txBox="1"/>
          <p:nvPr/>
        </p:nvSpPr>
        <p:spPr>
          <a:xfrm>
            <a:off x="3275856" y="2780928"/>
            <a:ext cx="1215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19-7-19-20</a:t>
            </a:r>
            <a:endParaRPr lang="ru-RU" dirty="0"/>
          </a:p>
        </p:txBody>
      </p:sp>
      <p:sp>
        <p:nvSpPr>
          <p:cNvPr id="113" name="TextBox 112"/>
          <p:cNvSpPr txBox="1"/>
          <p:nvPr/>
        </p:nvSpPr>
        <p:spPr>
          <a:xfrm>
            <a:off x="4814777" y="2780928"/>
            <a:ext cx="9813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8-7-19-8</a:t>
            </a:r>
            <a:endParaRPr lang="ru-RU" dirty="0"/>
          </a:p>
        </p:txBody>
      </p:sp>
      <p:graphicFrame>
        <p:nvGraphicFramePr>
          <p:cNvPr id="1030" name="Object 6"/>
          <p:cNvGraphicFramePr>
            <a:graphicFrameLocks noChangeAspect="1"/>
          </p:cNvGraphicFramePr>
          <p:nvPr/>
        </p:nvGraphicFramePr>
        <p:xfrm>
          <a:off x="3491880" y="5157192"/>
          <a:ext cx="2387600" cy="647700"/>
        </p:xfrm>
        <a:graphic>
          <a:graphicData uri="http://schemas.openxmlformats.org/presentationml/2006/ole">
            <p:oleObj spid="_x0000_s1030" name="Объект упаковщика для оболочки" showAsIcon="1" r:id="rId5" imgW="2388240" imgH="64800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34</Words>
  <Application>Microsoft Office PowerPoint</Application>
  <PresentationFormat>Экран (4:3)</PresentationFormat>
  <Paragraphs>33</Paragraphs>
  <Slides>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3" baseType="lpstr">
      <vt:lpstr>Тема Office</vt:lpstr>
      <vt:lpstr>Пакет</vt:lpstr>
      <vt:lpstr>Ядро Барыни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Освоение наигрышевых переборов</dc:title>
  <dc:creator>Костя</dc:creator>
  <cp:lastModifiedBy>Костя</cp:lastModifiedBy>
  <cp:revision>2</cp:revision>
  <dcterms:created xsi:type="dcterms:W3CDTF">2015-06-30T15:29:43Z</dcterms:created>
  <dcterms:modified xsi:type="dcterms:W3CDTF">2015-06-30T16:42:05Z</dcterms:modified>
</cp:coreProperties>
</file>